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SENHOR, CREIO EM TI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940A0C-78AD-4188-A53B-9342EFA1B1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creio! </a:t>
            </a:r>
          </a:p>
          <a:p>
            <a:r>
              <a:rPr lang="pt-BR" dirty="0"/>
              <a:t>Meu Salvador, creio em Ti! </a:t>
            </a:r>
          </a:p>
          <a:p>
            <a:r>
              <a:rPr lang="pt-BR" dirty="0"/>
              <a:t>Força recebo, sustento e vigor, </a:t>
            </a:r>
          </a:p>
          <a:p>
            <a:r>
              <a:rPr lang="pt-BR" dirty="0"/>
              <a:t>Cristo Senhor, creio em Ti.</a:t>
            </a:r>
          </a:p>
        </p:txBody>
      </p:sp>
    </p:spTree>
    <p:extLst>
      <p:ext uri="{BB962C8B-B14F-4D97-AF65-F5344CB8AC3E}">
        <p14:creationId xmlns:p14="http://schemas.microsoft.com/office/powerpoint/2010/main" val="2698192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DDCA0B9-36A1-444D-B5BF-FB557707F2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Mestre Divino, </a:t>
            </a:r>
          </a:p>
          <a:p>
            <a:r>
              <a:rPr lang="pt-BR" dirty="0"/>
              <a:t>ó Jesus, meu Senhor, </a:t>
            </a:r>
          </a:p>
          <a:p>
            <a:r>
              <a:rPr lang="pt-BR" dirty="0"/>
              <a:t>Eu creio em Ti, </a:t>
            </a:r>
          </a:p>
          <a:p>
            <a:r>
              <a:rPr lang="pt-BR" dirty="0"/>
              <a:t>sim, creio em Ti; </a:t>
            </a:r>
          </a:p>
        </p:txBody>
      </p:sp>
    </p:spTree>
    <p:extLst>
      <p:ext uri="{BB962C8B-B14F-4D97-AF65-F5344CB8AC3E}">
        <p14:creationId xmlns:p14="http://schemas.microsoft.com/office/powerpoint/2010/main" val="1760086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D8E7B5-A6A8-43E2-AD7F-8DEB0342FB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Força recebo, </a:t>
            </a:r>
          </a:p>
          <a:p>
            <a:r>
              <a:rPr lang="pt-BR" dirty="0"/>
              <a:t>sustento e vigor </a:t>
            </a:r>
          </a:p>
          <a:p>
            <a:r>
              <a:rPr lang="pt-BR" dirty="0"/>
              <a:t>Quando, Senhor, </a:t>
            </a:r>
          </a:p>
          <a:p>
            <a:r>
              <a:rPr lang="pt-BR" dirty="0"/>
              <a:t>creio em Ti!</a:t>
            </a:r>
          </a:p>
        </p:txBody>
      </p:sp>
    </p:spTree>
    <p:extLst>
      <p:ext uri="{BB962C8B-B14F-4D97-AF65-F5344CB8AC3E}">
        <p14:creationId xmlns:p14="http://schemas.microsoft.com/office/powerpoint/2010/main" val="1587646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940A0C-78AD-4188-A53B-9342EFA1B1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creio! </a:t>
            </a:r>
          </a:p>
          <a:p>
            <a:r>
              <a:rPr lang="pt-BR" dirty="0"/>
              <a:t>Meu Salvador, creio em Ti! </a:t>
            </a:r>
          </a:p>
          <a:p>
            <a:r>
              <a:rPr lang="pt-BR" dirty="0"/>
              <a:t>Força recebo, sustento e vigor, </a:t>
            </a:r>
          </a:p>
          <a:p>
            <a:r>
              <a:rPr lang="pt-BR" dirty="0"/>
              <a:t>Cristo Senhor, creio em Ti.</a:t>
            </a:r>
          </a:p>
        </p:txBody>
      </p:sp>
    </p:spTree>
    <p:extLst>
      <p:ext uri="{BB962C8B-B14F-4D97-AF65-F5344CB8AC3E}">
        <p14:creationId xmlns:p14="http://schemas.microsoft.com/office/powerpoint/2010/main" val="3034869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7718E3B-69F1-4A5E-B9D1-B9718B9A66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me cercam </a:t>
            </a:r>
          </a:p>
          <a:p>
            <a:r>
              <a:rPr lang="pt-BR" dirty="0"/>
              <a:t>as ondas do mar, </a:t>
            </a:r>
          </a:p>
          <a:p>
            <a:r>
              <a:rPr lang="pt-BR" dirty="0"/>
              <a:t>Eu creio em Ti, sim, </a:t>
            </a:r>
          </a:p>
          <a:p>
            <a:r>
              <a:rPr lang="pt-BR" dirty="0"/>
              <a:t>creio em Ti;</a:t>
            </a:r>
          </a:p>
        </p:txBody>
      </p:sp>
    </p:spTree>
    <p:extLst>
      <p:ext uri="{BB962C8B-B14F-4D97-AF65-F5344CB8AC3E}">
        <p14:creationId xmlns:p14="http://schemas.microsoft.com/office/powerpoint/2010/main" val="987840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60D9CDA-CC32-4F5D-B33C-CF25A8E030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Paz e prazer tenho, </a:t>
            </a:r>
          </a:p>
          <a:p>
            <a:r>
              <a:rPr lang="pt-BR" dirty="0"/>
              <a:t>e graça sem-par </a:t>
            </a:r>
          </a:p>
          <a:p>
            <a:r>
              <a:rPr lang="pt-BR" dirty="0"/>
              <a:t>Quando, Senhor, creio em Ti! </a:t>
            </a:r>
          </a:p>
        </p:txBody>
      </p:sp>
    </p:spTree>
    <p:extLst>
      <p:ext uri="{BB962C8B-B14F-4D97-AF65-F5344CB8AC3E}">
        <p14:creationId xmlns:p14="http://schemas.microsoft.com/office/powerpoint/2010/main" val="1071879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940A0C-78AD-4188-A53B-9342EFA1B1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creio! </a:t>
            </a:r>
          </a:p>
          <a:p>
            <a:r>
              <a:rPr lang="pt-BR" dirty="0"/>
              <a:t>Meu Salvador, creio em Ti! </a:t>
            </a:r>
          </a:p>
          <a:p>
            <a:r>
              <a:rPr lang="pt-BR" dirty="0"/>
              <a:t>Força recebo, sustento e vigor, </a:t>
            </a:r>
          </a:p>
          <a:p>
            <a:r>
              <a:rPr lang="pt-BR" dirty="0"/>
              <a:t>Cristo Senhor, creio em Ti.</a:t>
            </a:r>
          </a:p>
        </p:txBody>
      </p:sp>
    </p:spTree>
    <p:extLst>
      <p:ext uri="{BB962C8B-B14F-4D97-AF65-F5344CB8AC3E}">
        <p14:creationId xmlns:p14="http://schemas.microsoft.com/office/powerpoint/2010/main" val="535106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913EE8B-58B1-48BA-A521-F763E98C8D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’Inda que as trevas </a:t>
            </a:r>
          </a:p>
          <a:p>
            <a:r>
              <a:rPr lang="pt-BR" dirty="0"/>
              <a:t>encubram o céu, </a:t>
            </a:r>
          </a:p>
          <a:p>
            <a:r>
              <a:rPr lang="pt-BR" dirty="0"/>
              <a:t>Eu creio em Ti, sim, </a:t>
            </a:r>
          </a:p>
          <a:p>
            <a:r>
              <a:rPr lang="pt-BR" dirty="0"/>
              <a:t>creio em Ti. </a:t>
            </a:r>
          </a:p>
        </p:txBody>
      </p:sp>
    </p:spTree>
    <p:extLst>
      <p:ext uri="{BB962C8B-B14F-4D97-AF65-F5344CB8AC3E}">
        <p14:creationId xmlns:p14="http://schemas.microsoft.com/office/powerpoint/2010/main" val="1793711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CREIO EM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913EE8B-58B1-48BA-A521-F763E98C8D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Tenho esperança </a:t>
            </a:r>
          </a:p>
          <a:p>
            <a:r>
              <a:rPr lang="pt-BR" dirty="0"/>
              <a:t>através desse véu, </a:t>
            </a:r>
          </a:p>
          <a:p>
            <a:r>
              <a:rPr lang="pt-BR" dirty="0"/>
              <a:t>Quando, Senhor, creio em Ti!</a:t>
            </a:r>
          </a:p>
        </p:txBody>
      </p:sp>
    </p:spTree>
    <p:extLst>
      <p:ext uri="{BB962C8B-B14F-4D97-AF65-F5344CB8AC3E}">
        <p14:creationId xmlns:p14="http://schemas.microsoft.com/office/powerpoint/2010/main" val="733217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114</Words>
  <Application>Microsoft Office PowerPoint</Application>
  <PresentationFormat>Apresentação na tela (16:9)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SENHOR, CREIO EM TI </vt:lpstr>
      <vt:lpstr>SENHOR, CREIO EM TI</vt:lpstr>
      <vt:lpstr>SENHOR, CREIO EM TI</vt:lpstr>
      <vt:lpstr>SENHOR, CREIO EM TI</vt:lpstr>
      <vt:lpstr>SENHOR, CREIO EM TI</vt:lpstr>
      <vt:lpstr>SENHOR, CREIO EM TI</vt:lpstr>
      <vt:lpstr>SENHOR, CREIO EM TI</vt:lpstr>
      <vt:lpstr>SENHOR, CREIO EM TI</vt:lpstr>
      <vt:lpstr>SENHOR, CREIO EM TI</vt:lpstr>
      <vt:lpstr>SENHOR, CREIO EM 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2019-06-12T22:49:48Z</dcterms:modified>
</cp:coreProperties>
</file>

<file path=docProps/thumbnail.jpeg>
</file>